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2" y="1481446"/>
            <a:ext cx="8915399" cy="2262781"/>
          </a:xfrm>
        </p:spPr>
        <p:txBody>
          <a:bodyPr/>
          <a:lstStyle/>
          <a:p>
            <a:r>
              <a:rPr lang="es-ES_tradnl" dirty="0"/>
              <a:t>SOFTWARE PRIVATIVO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2" y="4349868"/>
            <a:ext cx="8915399" cy="1872803"/>
          </a:xfrm>
        </p:spPr>
        <p:txBody>
          <a:bodyPr>
            <a:normAutofit lnSpcReduction="10000"/>
          </a:bodyPr>
          <a:lstStyle/>
          <a:p>
            <a:pPr algn="r"/>
            <a:r>
              <a:rPr lang="es-ES_tradnl" dirty="0"/>
              <a:t>Nerea Castellanos</a:t>
            </a:r>
          </a:p>
          <a:p>
            <a:pPr algn="r"/>
            <a:r>
              <a:rPr lang="es-ES_tradnl" dirty="0"/>
              <a:t>Sandra Fraile</a:t>
            </a:r>
          </a:p>
          <a:p>
            <a:pPr algn="r"/>
            <a:r>
              <a:rPr lang="es-ES_tradnl" dirty="0" err="1"/>
              <a:t>Stoycho</a:t>
            </a:r>
            <a:r>
              <a:rPr lang="es-ES_tradnl" dirty="0"/>
              <a:t> Ivanov</a:t>
            </a:r>
          </a:p>
          <a:p>
            <a:pPr algn="r"/>
            <a:r>
              <a:rPr lang="es-ES_tradnl" dirty="0"/>
              <a:t>Julia Martínez</a:t>
            </a:r>
          </a:p>
          <a:p>
            <a:pPr algn="r"/>
            <a:r>
              <a:rPr lang="es-ES_tradnl" dirty="0"/>
              <a:t>Gaspar Rodríguez</a:t>
            </a:r>
          </a:p>
        </p:txBody>
      </p:sp>
    </p:spTree>
    <p:extLst>
      <p:ext uri="{BB962C8B-B14F-4D97-AF65-F5344CB8AC3E}">
        <p14:creationId xmlns:p14="http://schemas.microsoft.com/office/powerpoint/2010/main" val="10196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Desventajas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465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Regulación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458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862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49933">
            <a:off x="6696760" y="3446810"/>
            <a:ext cx="5819836" cy="2910608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81254" y="1921042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Años 60, </a:t>
            </a:r>
            <a:r>
              <a:rPr lang="es-ES_tradnl" sz="3200" dirty="0">
                <a:solidFill>
                  <a:schemeClr val="tx1"/>
                </a:solidFill>
              </a:rPr>
              <a:t>laboratorios Bell </a:t>
            </a:r>
            <a:r>
              <a:rPr lang="es-ES_tradnl" sz="2400" dirty="0">
                <a:solidFill>
                  <a:schemeClr val="tx1"/>
                </a:solidFill>
              </a:rPr>
              <a:t>proporcionaron el código fuente </a:t>
            </a:r>
            <a:r>
              <a:rPr lang="es-ES_tradnl" sz="3200" b="1" dirty="0">
                <a:solidFill>
                  <a:schemeClr val="tx1"/>
                </a:solidFill>
              </a:rPr>
              <a:t>UNIX 1</a:t>
            </a:r>
            <a:r>
              <a:rPr lang="es-ES_tradnl" sz="3200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sz="3200" dirty="0">
                <a:solidFill>
                  <a:schemeClr val="tx1"/>
                </a:solidFill>
              </a:rPr>
              <a:t>Tiempo</a:t>
            </a:r>
            <a:r>
              <a:rPr lang="es-ES_tradnl" sz="2400" dirty="0">
                <a:solidFill>
                  <a:schemeClr val="tx1"/>
                </a:solidFill>
              </a:rPr>
              <a:t> </a:t>
            </a:r>
            <a:r>
              <a:rPr lang="es-ES_tradnl" sz="3200" dirty="0">
                <a:solidFill>
                  <a:schemeClr val="tx1"/>
                </a:solidFill>
              </a:rPr>
              <a:t>después</a:t>
            </a:r>
            <a:r>
              <a:rPr lang="es-ES_tradnl" sz="2400" dirty="0">
                <a:solidFill>
                  <a:schemeClr val="tx1"/>
                </a:solidFill>
              </a:rPr>
              <a:t> comenzó a existir lo que </a:t>
            </a:r>
          </a:p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se conocer como software de </a:t>
            </a:r>
          </a:p>
          <a:p>
            <a:pPr marL="0" indent="0">
              <a:buNone/>
            </a:pPr>
            <a:r>
              <a:rPr lang="es-ES_tradnl" sz="3600" dirty="0">
                <a:solidFill>
                  <a:schemeClr val="tx1"/>
                </a:solidFill>
              </a:rPr>
              <a:t>código cerrado</a:t>
            </a:r>
            <a:r>
              <a:rPr lang="es-ES_tradnl" sz="2400" dirty="0">
                <a:solidFill>
                  <a:schemeClr val="tx1"/>
                </a:solidFill>
              </a:rPr>
              <a:t>.</a:t>
            </a:r>
            <a:endParaRPr lang="es-E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685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185" y="3169566"/>
            <a:ext cx="4332057" cy="156503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82" y="802105"/>
            <a:ext cx="2928205" cy="3897057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673642" y="1921041"/>
            <a:ext cx="6753726" cy="1656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 </a:t>
            </a:r>
            <a:r>
              <a:rPr lang="es-ES_tradnl" sz="2800" b="1" dirty="0"/>
              <a:t>1972</a:t>
            </a:r>
            <a:r>
              <a:rPr lang="es-ES_tradnl" dirty="0"/>
              <a:t> , cuando el gobierno de </a:t>
            </a:r>
            <a:r>
              <a:rPr lang="es-ES_tradnl" sz="2400" b="1" dirty="0"/>
              <a:t>Estados Unidos obliga a IBM</a:t>
            </a:r>
            <a:r>
              <a:rPr lang="es-ES_tradnl" dirty="0"/>
              <a:t> a </a:t>
            </a:r>
            <a:r>
              <a:rPr lang="es-ES_tradnl" sz="2400" b="1" dirty="0"/>
              <a:t>distinguir</a:t>
            </a:r>
            <a:r>
              <a:rPr lang="es-ES_tradnl" dirty="0"/>
              <a:t> entre </a:t>
            </a:r>
            <a:r>
              <a:rPr lang="es-ES_tradnl" sz="2400" b="1" dirty="0"/>
              <a:t>software</a:t>
            </a:r>
            <a:r>
              <a:rPr lang="es-ES_tradnl" dirty="0"/>
              <a:t> y </a:t>
            </a:r>
            <a:r>
              <a:rPr lang="es-ES_tradnl" sz="2400" b="1" dirty="0"/>
              <a:t>hardware</a:t>
            </a:r>
            <a:r>
              <a:rPr lang="es-ES_tradnl" dirty="0"/>
              <a:t>.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1732548" y="5045056"/>
            <a:ext cx="6817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/>
              <a:t>Dando lugar a los </a:t>
            </a:r>
            <a:r>
              <a:rPr lang="es-ES_tradnl" sz="2800" b="1" dirty="0"/>
              <a:t>primeros</a:t>
            </a:r>
            <a:r>
              <a:rPr lang="es-ES_tradnl" sz="2000" dirty="0"/>
              <a:t> </a:t>
            </a:r>
            <a:r>
              <a:rPr lang="es-ES_tradnl" sz="2800" b="1" dirty="0"/>
              <a:t>intentos</a:t>
            </a:r>
            <a:r>
              <a:rPr lang="es-ES_tradnl" sz="2000" dirty="0"/>
              <a:t> de </a:t>
            </a:r>
            <a:r>
              <a:rPr lang="es-ES_tradnl" sz="2800" b="1" dirty="0"/>
              <a:t>cerrar</a:t>
            </a:r>
            <a:r>
              <a:rPr lang="es-ES_tradnl" sz="2000" dirty="0"/>
              <a:t> el </a:t>
            </a:r>
            <a:r>
              <a:rPr lang="es-ES_tradnl" sz="2800" b="1" dirty="0"/>
              <a:t>código</a:t>
            </a:r>
            <a:r>
              <a:rPr lang="es-ES_tradnl" sz="2000" dirty="0"/>
              <a:t> de los programas. </a:t>
            </a:r>
          </a:p>
        </p:txBody>
      </p:sp>
    </p:spTree>
    <p:extLst>
      <p:ext uri="{BB962C8B-B14F-4D97-AF65-F5344CB8AC3E}">
        <p14:creationId xmlns:p14="http://schemas.microsoft.com/office/powerpoint/2010/main" val="174986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023849" y="1194220"/>
            <a:ext cx="4328671" cy="316858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3024">
            <a:off x="6062362" y="2747769"/>
            <a:ext cx="3723118" cy="25461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3673">
            <a:off x="7506483" y="3777594"/>
            <a:ext cx="4145773" cy="2744617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1031625" y="1942318"/>
            <a:ext cx="4944156" cy="3848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En </a:t>
            </a:r>
            <a:r>
              <a:rPr lang="es-ES_tradnl" sz="2800" dirty="0"/>
              <a:t>esta </a:t>
            </a:r>
            <a:r>
              <a:rPr lang="es-ES_tradnl" sz="2800" b="1" dirty="0"/>
              <a:t>década</a:t>
            </a:r>
            <a:r>
              <a:rPr lang="es-ES_tradnl" sz="2800" dirty="0"/>
              <a:t> </a:t>
            </a:r>
            <a:r>
              <a:rPr lang="es-ES_tradnl" sz="2400" dirty="0"/>
              <a:t>se </a:t>
            </a:r>
            <a:r>
              <a:rPr lang="es-ES_tradnl" sz="2800" b="1" dirty="0"/>
              <a:t>crean</a:t>
            </a:r>
            <a:r>
              <a:rPr lang="es-ES_tradnl" sz="2400" dirty="0"/>
              <a:t> las </a:t>
            </a:r>
            <a:r>
              <a:rPr lang="es-ES_tradnl" sz="2800" b="1" dirty="0"/>
              <a:t>licencias</a:t>
            </a:r>
            <a:r>
              <a:rPr lang="es-ES_tradnl" sz="2400" dirty="0"/>
              <a:t> de </a:t>
            </a:r>
            <a:r>
              <a:rPr lang="es-ES_tradnl" sz="2800" b="1" dirty="0"/>
              <a:t>software</a:t>
            </a:r>
            <a:r>
              <a:rPr lang="es-ES_tradnl" sz="2400" dirty="0"/>
              <a:t> </a:t>
            </a:r>
            <a:r>
              <a:rPr lang="es-ES_tradnl" sz="2800" b="1" dirty="0"/>
              <a:t>propietario</a:t>
            </a:r>
            <a:r>
              <a:rPr lang="es-ES_tradnl" sz="2400" dirty="0"/>
              <a:t>: hay que pagar por el derecho a uso.</a:t>
            </a:r>
          </a:p>
          <a:p>
            <a:pPr marL="0" indent="0" algn="ctr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 </a:t>
            </a:r>
            <a:r>
              <a:rPr lang="es-ES_tradnl" sz="3200" b="1" dirty="0"/>
              <a:t>EULA</a:t>
            </a:r>
            <a:r>
              <a:rPr lang="es-ES_tradnl" sz="2400" dirty="0"/>
              <a:t> y </a:t>
            </a:r>
            <a:r>
              <a:rPr lang="es-ES_tradnl" sz="3200" b="1" dirty="0" err="1"/>
              <a:t>Shrink-Wrap</a:t>
            </a:r>
            <a:endParaRPr lang="es-ES_tradnl" sz="2400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8289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023849" y="1194220"/>
            <a:ext cx="4328671" cy="3168588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31625" y="1942318"/>
            <a:ext cx="4944156" cy="384888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2400" dirty="0"/>
              <a:t>En </a:t>
            </a:r>
            <a:r>
              <a:rPr lang="es-ES_tradnl" sz="2800" dirty="0"/>
              <a:t>esta </a:t>
            </a:r>
            <a:r>
              <a:rPr lang="es-ES_tradnl" sz="2800" b="1" dirty="0"/>
              <a:t>década</a:t>
            </a:r>
            <a:r>
              <a:rPr lang="es-ES_tradnl" sz="2800" dirty="0"/>
              <a:t> </a:t>
            </a:r>
            <a:r>
              <a:rPr lang="es-ES_tradnl" sz="2400" dirty="0"/>
              <a:t>se </a:t>
            </a:r>
            <a:r>
              <a:rPr lang="es-ES_tradnl" sz="2800" b="1" dirty="0"/>
              <a:t>crean</a:t>
            </a:r>
            <a:r>
              <a:rPr lang="es-ES_tradnl" sz="2400" dirty="0"/>
              <a:t> las </a:t>
            </a:r>
            <a:r>
              <a:rPr lang="es-ES_tradnl" sz="2800" b="1" dirty="0"/>
              <a:t>licencias</a:t>
            </a:r>
            <a:r>
              <a:rPr lang="es-ES_tradnl" sz="2400" dirty="0"/>
              <a:t> de </a:t>
            </a:r>
            <a:r>
              <a:rPr lang="es-ES_tradnl" sz="2800" b="1" dirty="0"/>
              <a:t>software</a:t>
            </a:r>
            <a:r>
              <a:rPr lang="es-ES_tradnl" sz="2400" dirty="0"/>
              <a:t> </a:t>
            </a:r>
            <a:r>
              <a:rPr lang="es-ES_tradnl" sz="2800" b="1" dirty="0"/>
              <a:t>propietario</a:t>
            </a:r>
            <a:r>
              <a:rPr lang="es-ES_tradnl" sz="2400" dirty="0"/>
              <a:t>: hay que pagar por el derecho a uso.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s-ES_tradnl" sz="2400" dirty="0"/>
              <a:t> </a:t>
            </a:r>
            <a:r>
              <a:rPr lang="es-ES_tradnl" sz="3200" b="1" dirty="0"/>
              <a:t>EULA</a:t>
            </a:r>
            <a:r>
              <a:rPr lang="es-ES_tradnl" sz="2400" dirty="0"/>
              <a:t> y </a:t>
            </a:r>
            <a:r>
              <a:rPr lang="es-ES_tradnl" sz="3200" b="1" dirty="0" err="1"/>
              <a:t>Shrink-Wrap</a:t>
            </a:r>
            <a:endParaRPr lang="es-ES_tradnl" sz="2400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3024">
            <a:off x="6062362" y="2747769"/>
            <a:ext cx="3723118" cy="25461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3673">
            <a:off x="7506483" y="3777594"/>
            <a:ext cx="4145773" cy="27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98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4299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Carácterísticas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1529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1191478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Brizna</Template>
  <TotalTime>56</TotalTime>
  <Words>129</Words>
  <Application>Microsoft Office PowerPoint</Application>
  <PresentationFormat>Panorámica</PresentationFormat>
  <Paragraphs>35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Espiral</vt:lpstr>
      <vt:lpstr>SOFTWARE PRIVATIVO</vt:lpstr>
      <vt:lpstr>Introducción</vt:lpstr>
      <vt:lpstr>Origen</vt:lpstr>
      <vt:lpstr>Origen</vt:lpstr>
      <vt:lpstr>Origen</vt:lpstr>
      <vt:lpstr>Origen</vt:lpstr>
      <vt:lpstr>Tipos</vt:lpstr>
      <vt:lpstr>Carácterísticas</vt:lpstr>
      <vt:lpstr>Ventajas</vt:lpstr>
      <vt:lpstr>Desventajas</vt:lpstr>
      <vt:lpstr>Regulación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PRIVATIVO</dc:title>
  <dc:creator>NEREA CASTELLANOS RODRIGUEZ</dc:creator>
  <cp:lastModifiedBy>Gaspar</cp:lastModifiedBy>
  <cp:revision>7</cp:revision>
  <dcterms:created xsi:type="dcterms:W3CDTF">2016-11-30T17:00:38Z</dcterms:created>
  <dcterms:modified xsi:type="dcterms:W3CDTF">2016-12-01T08:43:22Z</dcterms:modified>
</cp:coreProperties>
</file>

<file path=docProps/thumbnail.jpeg>
</file>